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3" r:id="rId2"/>
    <p:sldId id="267" r:id="rId3"/>
    <p:sldId id="272" r:id="rId4"/>
    <p:sldId id="268" r:id="rId5"/>
    <p:sldId id="264" r:id="rId6"/>
    <p:sldId id="265" r:id="rId7"/>
    <p:sldId id="266" r:id="rId8"/>
    <p:sldId id="274" r:id="rId9"/>
    <p:sldId id="275" r:id="rId10"/>
    <p:sldId id="269" r:id="rId11"/>
    <p:sldId id="273" r:id="rId12"/>
    <p:sldId id="276" r:id="rId13"/>
    <p:sldId id="277" r:id="rId14"/>
    <p:sldId id="280" r:id="rId15"/>
    <p:sldId id="285" r:id="rId16"/>
    <p:sldId id="283" r:id="rId17"/>
    <p:sldId id="284" r:id="rId18"/>
    <p:sldId id="271" r:id="rId19"/>
    <p:sldId id="270" r:id="rId20"/>
    <p:sldId id="282" r:id="rId21"/>
    <p:sldId id="281" r:id="rId22"/>
    <p:sldId id="278" r:id="rId23"/>
    <p:sldId id="262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788"/>
  </p:normalViewPr>
  <p:slideViewPr>
    <p:cSldViewPr>
      <p:cViewPr>
        <p:scale>
          <a:sx n="64" d="100"/>
          <a:sy n="64" d="100"/>
        </p:scale>
        <p:origin x="-1590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72BBE-929B-4B10-92CC-F297C50FC20E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70379-5630-4721-ADA2-EE9E45A09C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70379-5630-4721-ADA2-EE9E45A09C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70379-5630-4721-ADA2-EE9E45A09C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19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70379-5630-4721-ADA2-EE9E45A09C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70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 descr="GGFD2166TRA Raw.tif">
            <a:extLst>
              <a:ext uri="{FF2B5EF4-FFF2-40B4-BE49-F238E27FC236}">
                <a16:creationId xmlns:a16="http://schemas.microsoft.com/office/drawing/2014/main" xmlns="" id="{792F6654-DDAC-C04D-8BA6-E8AA6073DB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t="2222" r="9616" b="11114"/>
          <a:stretch/>
        </p:blipFill>
        <p:spPr>
          <a:xfrm>
            <a:off x="0" y="-1"/>
            <a:ext cx="9144000" cy="60440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A6DA136-0397-7549-B822-5DC0DF7D3F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7420"/>
            <a:ext cx="9144000" cy="8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D015F01-238C-5A4B-B0BD-F5C347AB6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4" b="23816"/>
          <a:stretch/>
        </p:blipFill>
        <p:spPr>
          <a:xfrm>
            <a:off x="7956376" y="6251136"/>
            <a:ext cx="1080408" cy="587392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xmlns="" id="{4EC56A24-8474-C946-9FEC-5638F0BCC2D9}"/>
              </a:ext>
            </a:extLst>
          </p:cNvPr>
          <p:cNvCxnSpPr>
            <a:cxnSpLocks/>
            <a:stCxn id="7" idx="1"/>
          </p:cNvCxnSpPr>
          <p:nvPr userDrawn="1"/>
        </p:nvCxnSpPr>
        <p:spPr>
          <a:xfrm flipH="1">
            <a:off x="0" y="6544832"/>
            <a:ext cx="795637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84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88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58" r:id="rId3"/>
    <p:sldLayoutId id="2147483657" r:id="rId4"/>
    <p:sldLayoutId id="214748365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0" y="6165304"/>
            <a:ext cx="399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Guilherme Fernandes </a:t>
            </a:r>
          </a:p>
          <a:p>
            <a:r>
              <a:rPr lang="pt-BR" dirty="0">
                <a:solidFill>
                  <a:schemeClr val="bg1"/>
                </a:solidFill>
              </a:rPr>
              <a:t>Isabelle Victória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91780" y="6165304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3º ETIM Automação Industrial</a:t>
            </a:r>
          </a:p>
          <a:p>
            <a:r>
              <a:rPr lang="pt-BR" dirty="0">
                <a:solidFill>
                  <a:schemeClr val="bg1"/>
                </a:solidFill>
              </a:rPr>
              <a:t>EXPRESSOTEC – Cafeteira Inteligente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25" y="-46403"/>
            <a:ext cx="9171650" cy="61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22398" y="908720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ELÉTRICO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783446" cy="38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picaxe 20m2">
            <a:extLst>
              <a:ext uri="{FF2B5EF4-FFF2-40B4-BE49-F238E27FC236}">
                <a16:creationId xmlns:a16="http://schemas.microsoft.com/office/drawing/2014/main" xmlns="" id="{DEEE51D7-BB26-4A18-A9BE-120B2F62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52836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9FB0BB11-A517-40BF-88F0-563D6190A0E9}"/>
              </a:ext>
            </a:extLst>
          </p:cNvPr>
          <p:cNvSpPr txBox="1"/>
          <p:nvPr/>
        </p:nvSpPr>
        <p:spPr>
          <a:xfrm>
            <a:off x="827584" y="980728"/>
            <a:ext cx="489654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PRINCIPAIS COMPONENTES</a:t>
            </a:r>
          </a:p>
          <a:p>
            <a:endParaRPr lang="pt-B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icrocontrolador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PICAXE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Modelo: 20M2;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8 pinos de entrada;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pinos de saída;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Tensão de entrada 5 V.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B370A94C-B145-4CD5-B9BC-FF63F166C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66937"/>
            <a:ext cx="25241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52234685-CC3A-4CDD-B185-E546570BED10}"/>
              </a:ext>
            </a:extLst>
          </p:cNvPr>
          <p:cNvSpPr txBox="1"/>
          <p:nvPr/>
        </p:nvSpPr>
        <p:spPr>
          <a:xfrm>
            <a:off x="899592" y="2276872"/>
            <a:ext cx="47525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luetooth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Modelo: </a:t>
            </a:r>
            <a:r>
              <a:rPr lang="pt-BR" dirty="0"/>
              <a:t>HC-06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4 pinos: GND, VCC (5 Volts), </a:t>
            </a:r>
          </a:p>
          <a:p>
            <a:r>
              <a:rPr lang="pt-BR" dirty="0"/>
              <a:t>      transmissor e receptor de dados;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Tensão de entrada 5 V.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74869BA-72F7-487E-A67C-7D64DB9EA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928242"/>
            <a:ext cx="3001516" cy="30015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8CA231F-18B3-4F29-9ED2-2A5506636DDD}"/>
              </a:ext>
            </a:extLst>
          </p:cNvPr>
          <p:cNvSpPr txBox="1"/>
          <p:nvPr/>
        </p:nvSpPr>
        <p:spPr>
          <a:xfrm>
            <a:off x="899592" y="1999594"/>
            <a:ext cx="48965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Relé 2 canais</a:t>
            </a: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3 contatos: Comum ou Central (C); um Normalmente Aberto (NA) e Normalmente Fechado (NF);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Pode acionar cargas de até 220 Volts;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Tensão de entrada 5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27585" y="961565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MONTAGEM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4" y="1988840"/>
            <a:ext cx="4176464" cy="4215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99" y="1920210"/>
            <a:ext cx="4112889" cy="43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3248139" cy="4061643"/>
          </a:xfrm>
          <a:prstGeom prst="rect">
            <a:avLst/>
          </a:prstGeom>
        </p:spPr>
      </p:pic>
      <p:pic>
        <p:nvPicPr>
          <p:cNvPr id="3" name="Imagem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7" b="33023"/>
          <a:stretch/>
        </p:blipFill>
        <p:spPr>
          <a:xfrm>
            <a:off x="4283968" y="1870061"/>
            <a:ext cx="4475660" cy="32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77756"/>
            <a:ext cx="3404607" cy="4539476"/>
          </a:xfrm>
          <a:prstGeom prst="rect">
            <a:avLst/>
          </a:prstGeom>
        </p:spPr>
      </p:pic>
      <p:pic>
        <p:nvPicPr>
          <p:cNvPr id="4" name="Imagem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3654231" cy="50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84784"/>
            <a:ext cx="5400040" cy="40500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7207"/>
            <a:ext cx="3813888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6BB64E48-AF77-448C-A17D-BAED3FF99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99" y="1628800"/>
            <a:ext cx="6876801" cy="41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6969F48-066E-4E1E-8906-0A277A161B7E}"/>
              </a:ext>
            </a:extLst>
          </p:cNvPr>
          <p:cNvSpPr txBox="1"/>
          <p:nvPr/>
        </p:nvSpPr>
        <p:spPr>
          <a:xfrm>
            <a:off x="960563" y="83431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CUSTO DE MONTAGEM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33984" y="88229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CUSTO REAL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D9515C5-17E5-4B7C-93C0-B1F06308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701645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90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4432032" cy="29523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65" y="3071229"/>
            <a:ext cx="2381250" cy="2371725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4718040" y="3717032"/>
            <a:ext cx="1440160" cy="1080120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899592" y="836712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Já acordou atrasado e ficou sem seu café matinal? Ou já imaginou em ficar sem?</a:t>
            </a:r>
          </a:p>
        </p:txBody>
      </p:sp>
    </p:spTree>
    <p:extLst>
      <p:ext uri="{BB962C8B-B14F-4D97-AF65-F5344CB8AC3E}">
        <p14:creationId xmlns:p14="http://schemas.microsoft.com/office/powerpoint/2010/main" val="28948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35596" y="942833"/>
            <a:ext cx="26642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  <a:p>
            <a:endParaRPr lang="pt-BR" dirty="0"/>
          </a:p>
        </p:txBody>
      </p:sp>
      <p:pic>
        <p:nvPicPr>
          <p:cNvPr id="3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7744" y="1556792"/>
            <a:ext cx="4752528" cy="404884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660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79174" y="871876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SUSTENTABILIDADE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44824"/>
            <a:ext cx="5391772" cy="43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88279" y="848167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43608" y="1988840"/>
            <a:ext cx="6768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projeto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TCC elaborado,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foi de grande importância para os integrantes do grupo e atingiu suas principais ideias. Por meio dele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integrantes passaram por dificuldades que no final foram resolvidas,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mas também poderem visualizar o que podem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melhorar pela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Expressotec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Conexão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4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419872" y="1124744"/>
            <a:ext cx="540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“O FRACASSO É SOMENTE A OPORTUNIDADE DE RECOMEÇAR, COM MAIS SABEDORIA”</a:t>
            </a:r>
          </a:p>
          <a:p>
            <a:pPr lvl="0" algn="ctr"/>
            <a:r>
              <a:rPr lang="pt-BR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~FORD, HENRY</a:t>
            </a:r>
            <a:endParaRPr lang="pt-BR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sultado de imagem para HENRY FO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93398"/>
            <a:ext cx="2278704" cy="29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726501" y="5426888"/>
            <a:ext cx="463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 PELA ATENÇÃO!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DEFA015B-1FA2-4A81-B7B3-0F8E46D2FB15}"/>
              </a:ext>
            </a:extLst>
          </p:cNvPr>
          <p:cNvSpPr txBox="1"/>
          <p:nvPr/>
        </p:nvSpPr>
        <p:spPr>
          <a:xfrm>
            <a:off x="5087092" y="2420888"/>
            <a:ext cx="31795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Dor de cabeça;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Exaustão;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Perda de concentração;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Mudança de humor.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79B4AC3-E5F8-4087-977D-8779A617CE3D}"/>
              </a:ext>
            </a:extLst>
          </p:cNvPr>
          <p:cNvSpPr txBox="1"/>
          <p:nvPr/>
        </p:nvSpPr>
        <p:spPr>
          <a:xfrm>
            <a:off x="5087092" y="822573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FALTA DELE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99592" y="822573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BENEFÍCIOS DO CAFÉ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955688" y="2420888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Exerce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efeito na prevenção de doenças;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Melhora a atenção e desempenho mental;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Contém vitaminas, sais minerais e antioxidantes.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61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612576" y="-36933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1026" name="Picture 2" descr="Resultado de imagem para bebidas mais consumidas do mu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074"/>
            <a:ext cx="8731911" cy="58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7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99592" y="842531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61976" y="2276872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Praticidade e agilidade no preparo do café, evitando atrasos;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Controle da maquina em suas mãos a qualquer hora;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instantâneo ou agendado.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99592" y="86429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1498" y="2204864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Automação de uma cafeteira convencional por meio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microcontrolador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PICAXE;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Acionamento da cafeteira por via Bluetooth, através de um aplicativo exclusivo da EXPRESSOTEC.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32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3768" y="188640"/>
            <a:ext cx="5365410" cy="631098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E810340B-6766-4883-BD40-334F6D6258A4}"/>
              </a:ext>
            </a:extLst>
          </p:cNvPr>
          <p:cNvSpPr txBox="1"/>
          <p:nvPr/>
        </p:nvSpPr>
        <p:spPr>
          <a:xfrm>
            <a:off x="899592" y="881273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C5704624-C90F-4C18-85C3-E7F200FFD69A}"/>
              </a:ext>
            </a:extLst>
          </p:cNvPr>
          <p:cNvSpPr txBox="1"/>
          <p:nvPr/>
        </p:nvSpPr>
        <p:spPr>
          <a:xfrm>
            <a:off x="899592" y="810290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APLICATIVO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B8EE9FB-258F-40F7-9463-8D6C403A3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60" y="1700807"/>
            <a:ext cx="2693280" cy="45596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6DEFC37-9F87-453D-B989-F5BDBD1DC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00808"/>
            <a:ext cx="2727848" cy="45623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9A728B0-F20B-4317-BB1F-AC16B7DD00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5" y="1700808"/>
            <a:ext cx="2643187" cy="4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68DE971-CA29-40C5-9365-916AC5FE9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36581"/>
            <a:ext cx="2654199" cy="45725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AB5ED3C-578B-42F3-BDE4-81ABB4774F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6581"/>
            <a:ext cx="2654199" cy="45910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F4982BC-D2FB-405B-AE76-30F55B9ACE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54" y="1136581"/>
            <a:ext cx="2654199" cy="45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301</Words>
  <Application>Microsoft Office PowerPoint</Application>
  <PresentationFormat>Apresentação na tela (4:3)</PresentationFormat>
  <Paragraphs>85</Paragraphs>
  <Slides>23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Edvan</cp:lastModifiedBy>
  <cp:revision>101</cp:revision>
  <cp:lastPrinted>2019-09-05T19:14:40Z</cp:lastPrinted>
  <dcterms:created xsi:type="dcterms:W3CDTF">2013-10-10T17:31:52Z</dcterms:created>
  <dcterms:modified xsi:type="dcterms:W3CDTF">2019-12-05T01:47:17Z</dcterms:modified>
</cp:coreProperties>
</file>